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2"/>
  </p:notesMasterIdLst>
  <p:sldIdLst>
    <p:sldId id="282" r:id="rId2"/>
    <p:sldId id="256" r:id="rId3"/>
    <p:sldId id="257" r:id="rId4"/>
    <p:sldId id="283" r:id="rId5"/>
    <p:sldId id="258" r:id="rId6"/>
    <p:sldId id="286" r:id="rId7"/>
    <p:sldId id="319" r:id="rId8"/>
    <p:sldId id="288" r:id="rId9"/>
    <p:sldId id="289" r:id="rId10"/>
    <p:sldId id="290" r:id="rId11"/>
    <p:sldId id="291" r:id="rId12"/>
    <p:sldId id="323" r:id="rId13"/>
    <p:sldId id="292" r:id="rId14"/>
    <p:sldId id="296" r:id="rId15"/>
    <p:sldId id="310" r:id="rId16"/>
    <p:sldId id="297" r:id="rId17"/>
    <p:sldId id="311" r:id="rId18"/>
    <p:sldId id="298" r:id="rId19"/>
    <p:sldId id="316" r:id="rId20"/>
    <p:sldId id="318" r:id="rId21"/>
    <p:sldId id="325" r:id="rId22"/>
    <p:sldId id="301" r:id="rId23"/>
    <p:sldId id="327" r:id="rId24"/>
    <p:sldId id="302" r:id="rId25"/>
    <p:sldId id="329" r:id="rId26"/>
    <p:sldId id="303" r:id="rId27"/>
    <p:sldId id="332" r:id="rId28"/>
    <p:sldId id="304" r:id="rId29"/>
    <p:sldId id="314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36551-0DA0-40A5-9E1E-CEF6BE30D63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8E107-EC63-45B0-A78C-7631F7225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E107-EC63-45B0-A78C-7631F72253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02725F-F3E0-4FFA-93E0-DCC9DF483E46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879" y="357166"/>
            <a:ext cx="8501121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285993"/>
            <a:ext cx="571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КВИЗ-ИГРА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«ДЕНЬГИ ЛЮБЯТ СЧЕТ»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330837" y="5719639"/>
            <a:ext cx="6170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МБДОУ ДЕТСКИЙ САД «РАДУГА» </a:t>
            </a:r>
            <a:r>
              <a:rPr lang="ru-RU" dirty="0" err="1" smtClean="0">
                <a:solidFill>
                  <a:srgbClr val="FF0000"/>
                </a:solidFill>
              </a:rPr>
              <a:t>пгт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Клетня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shkoladnaya_mon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0"/>
            <a:ext cx="178595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hkoladnaya_mon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357298"/>
            <a:ext cx="178595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hkoladnaya_mon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714884"/>
            <a:ext cx="178595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Admin\Desktop\в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:\Users\Admin\Desktop\53вмс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86766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ЛОВИ ВЫГОДУ</a:t>
            </a:r>
            <a:endParaRPr lang="ru-RU" dirty="0"/>
          </a:p>
        </p:txBody>
      </p:sp>
      <p:pic>
        <p:nvPicPr>
          <p:cNvPr id="47106" name="Picture 2" descr="C:\Users\Admin\Desktop\ывч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00105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38dc3e5.png"/>
          <p:cNvPicPr/>
          <p:nvPr/>
        </p:nvPicPr>
        <p:blipFill rotWithShape="1">
          <a:blip r:embed="rId2" cstate="print"/>
          <a:srcRect t="58282"/>
          <a:stretch/>
        </p:blipFill>
        <p:spPr bwMode="auto">
          <a:xfrm>
            <a:off x="357158" y="1500174"/>
            <a:ext cx="7929618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ello_html_m438dc3e5.png"/>
          <p:cNvPicPr/>
          <p:nvPr/>
        </p:nvPicPr>
        <p:blipFill rotWithShape="1">
          <a:blip r:embed="rId2" cstate="print"/>
          <a:srcRect b="77914"/>
          <a:stretch/>
        </p:blipFill>
        <p:spPr bwMode="auto">
          <a:xfrm>
            <a:off x="285720" y="214290"/>
            <a:ext cx="7929618" cy="127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0-tub-ru.yandex.net/i?id=af34d95526c5777fc4799cf54df2c3b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7929618" cy="5929354"/>
          </a:xfrm>
          <a:prstGeom prst="rect">
            <a:avLst/>
          </a:prstGeom>
          <a:solidFill>
            <a:srgbClr val="0070C0"/>
          </a:solidFill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38dc3e5.png"/>
          <p:cNvPicPr/>
          <p:nvPr/>
        </p:nvPicPr>
        <p:blipFill rotWithShape="1">
          <a:blip r:embed="rId2" cstate="print"/>
          <a:srcRect t="58282"/>
          <a:stretch/>
        </p:blipFill>
        <p:spPr bwMode="auto">
          <a:xfrm>
            <a:off x="357158" y="1500174"/>
            <a:ext cx="7929618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ello_html_m438dc3e5.png"/>
          <p:cNvPicPr/>
          <p:nvPr/>
        </p:nvPicPr>
        <p:blipFill rotWithShape="1">
          <a:blip r:embed="rId2" cstate="print"/>
          <a:srcRect b="77914"/>
          <a:stretch/>
        </p:blipFill>
        <p:spPr bwMode="auto">
          <a:xfrm>
            <a:off x="285720" y="214290"/>
            <a:ext cx="7929618" cy="127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https://pbs.twimg.com/media/Dr6Fz7lX0AAtLtf.jpg:large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8215313" cy="578643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38dc3e5.png"/>
          <p:cNvPicPr/>
          <p:nvPr/>
        </p:nvPicPr>
        <p:blipFill rotWithShape="1">
          <a:blip r:embed="rId2" cstate="print"/>
          <a:srcRect t="58282"/>
          <a:stretch/>
        </p:blipFill>
        <p:spPr bwMode="auto">
          <a:xfrm>
            <a:off x="357158" y="1500174"/>
            <a:ext cx="7929618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ello_html_m438dc3e5.png"/>
          <p:cNvPicPr/>
          <p:nvPr/>
        </p:nvPicPr>
        <p:blipFill rotWithShape="1">
          <a:blip r:embed="rId2" cstate="print"/>
          <a:srcRect b="77914"/>
          <a:stretch/>
        </p:blipFill>
        <p:spPr bwMode="auto">
          <a:xfrm>
            <a:off x="285720" y="214290"/>
            <a:ext cx="7929618" cy="127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s.ill.in.ua/i/news/570x380/116/1168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15370" cy="607223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38dc3e5.png"/>
          <p:cNvPicPr/>
          <p:nvPr/>
        </p:nvPicPr>
        <p:blipFill rotWithShape="1">
          <a:blip r:embed="rId2" cstate="print"/>
          <a:srcRect t="58282"/>
          <a:stretch/>
        </p:blipFill>
        <p:spPr bwMode="auto">
          <a:xfrm>
            <a:off x="357158" y="1500174"/>
            <a:ext cx="7929618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ello_html_m438dc3e5.png"/>
          <p:cNvPicPr/>
          <p:nvPr/>
        </p:nvPicPr>
        <p:blipFill rotWithShape="1">
          <a:blip r:embed="rId2" cstate="print"/>
          <a:srcRect b="77914"/>
          <a:stretch/>
        </p:blipFill>
        <p:spPr bwMode="auto">
          <a:xfrm>
            <a:off x="285720" y="214290"/>
            <a:ext cx="7929618" cy="127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429784" cy="6858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КВИЗ-ИГРА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«ДЕНЬГИ ЛЮБЯТ СЧЕТ»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18600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5800" dirty="0" smtClean="0">
                <a:solidFill>
                  <a:srgbClr val="FF0000"/>
                </a:solidFill>
              </a:rPr>
              <a:t>МБДОУ ДЕТСКИЙ САД «РАДУГА» </a:t>
            </a:r>
            <a:r>
              <a:rPr lang="ru-RU" sz="5800" dirty="0" err="1" smtClean="0">
                <a:solidFill>
                  <a:srgbClr val="FF0000"/>
                </a:solidFill>
              </a:rPr>
              <a:t>пгт</a:t>
            </a:r>
            <a:r>
              <a:rPr lang="ru-RU" sz="5800" dirty="0" smtClean="0">
                <a:solidFill>
                  <a:srgbClr val="FF0000"/>
                </a:solidFill>
              </a:rPr>
              <a:t> </a:t>
            </a:r>
            <a:r>
              <a:rPr lang="ru-RU" sz="5800" dirty="0" err="1" smtClean="0">
                <a:solidFill>
                  <a:srgbClr val="FF0000"/>
                </a:solidFill>
              </a:rPr>
              <a:t>Клетня</a:t>
            </a:r>
            <a:r>
              <a:rPr lang="ru-RU" sz="5800" dirty="0" smtClean="0">
                <a:solidFill>
                  <a:srgbClr val="FF0000"/>
                </a:solidFill>
              </a:rPr>
              <a:t>                   </a:t>
            </a:r>
          </a:p>
          <a:p>
            <a:r>
              <a:rPr lang="ru-RU" sz="5800" dirty="0" smtClean="0"/>
              <a:t>                   </a:t>
            </a:r>
          </a:p>
          <a:p>
            <a:pPr algn="just"/>
            <a:r>
              <a:rPr lang="ru-RU" sz="5800" dirty="0" smtClean="0"/>
              <a:t>                 </a:t>
            </a:r>
          </a:p>
          <a:p>
            <a:pPr algn="just"/>
            <a:r>
              <a:rPr lang="ru-RU" dirty="0" smtClean="0"/>
              <a:t>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КОШЕЛ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hkoladnaya_mon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857364"/>
            <a:ext cx="178595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hkoladnaya_mon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0"/>
            <a:ext cx="178595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onety-op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3772791"/>
            <a:ext cx="3342387" cy="3085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ОШЕЛ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571984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positphotos_6284450-stock-illustration-thumb-up-co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-428652"/>
            <a:ext cx="2961973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цуфывячс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38dc3e5.png"/>
          <p:cNvPicPr/>
          <p:nvPr/>
        </p:nvPicPr>
        <p:blipFill rotWithShape="1">
          <a:blip r:embed="rId2" cstate="print"/>
          <a:srcRect t="58282"/>
          <a:stretch/>
        </p:blipFill>
        <p:spPr bwMode="auto">
          <a:xfrm>
            <a:off x="357158" y="1500174"/>
            <a:ext cx="7929618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ello_html_m438dc3e5.png"/>
          <p:cNvPicPr/>
          <p:nvPr/>
        </p:nvPicPr>
        <p:blipFill rotWithShape="1">
          <a:blip r:embed="rId2" cstate="print"/>
          <a:srcRect b="77914"/>
          <a:stretch/>
        </p:blipFill>
        <p:spPr bwMode="auto">
          <a:xfrm>
            <a:off x="285720" y="214290"/>
            <a:ext cx="7929618" cy="127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п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39684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38dc3e5.png"/>
          <p:cNvPicPr/>
          <p:nvPr/>
        </p:nvPicPr>
        <p:blipFill rotWithShape="1">
          <a:blip r:embed="rId2" cstate="print"/>
          <a:srcRect t="58282"/>
          <a:stretch/>
        </p:blipFill>
        <p:spPr bwMode="auto">
          <a:xfrm>
            <a:off x="357158" y="1500174"/>
            <a:ext cx="7929618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ello_html_m438dc3e5.png"/>
          <p:cNvPicPr/>
          <p:nvPr/>
        </p:nvPicPr>
        <p:blipFill rotWithShape="1">
          <a:blip r:embed="rId2" cstate="print"/>
          <a:srcRect b="77914"/>
          <a:stretch/>
        </p:blipFill>
        <p:spPr bwMode="auto">
          <a:xfrm>
            <a:off x="285720" y="214290"/>
            <a:ext cx="7929618" cy="127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в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92961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38dc3e5.png"/>
          <p:cNvPicPr/>
          <p:nvPr/>
        </p:nvPicPr>
        <p:blipFill rotWithShape="1">
          <a:blip r:embed="rId2" cstate="print"/>
          <a:srcRect t="58282"/>
          <a:stretch/>
        </p:blipFill>
        <p:spPr bwMode="auto">
          <a:xfrm>
            <a:off x="357158" y="1500174"/>
            <a:ext cx="7929618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ello_html_m438dc3e5.png"/>
          <p:cNvPicPr/>
          <p:nvPr/>
        </p:nvPicPr>
        <p:blipFill rotWithShape="1">
          <a:blip r:embed="rId2" cstate="print"/>
          <a:srcRect b="77914"/>
          <a:stretch/>
        </p:blipFill>
        <p:spPr bwMode="auto">
          <a:xfrm>
            <a:off x="285720" y="214290"/>
            <a:ext cx="7929618" cy="127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ыфяч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38dc3e5.png"/>
          <p:cNvPicPr/>
          <p:nvPr/>
        </p:nvPicPr>
        <p:blipFill rotWithShape="1">
          <a:blip r:embed="rId2" cstate="print"/>
          <a:srcRect t="58282"/>
          <a:stretch/>
        </p:blipFill>
        <p:spPr bwMode="auto">
          <a:xfrm>
            <a:off x="357158" y="1500174"/>
            <a:ext cx="7929618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ello_html_m438dc3e5.png"/>
          <p:cNvPicPr/>
          <p:nvPr/>
        </p:nvPicPr>
        <p:blipFill rotWithShape="1">
          <a:blip r:embed="rId2" cstate="print"/>
          <a:srcRect b="77914"/>
          <a:stretch/>
        </p:blipFill>
        <p:spPr bwMode="auto">
          <a:xfrm>
            <a:off x="285720" y="214290"/>
            <a:ext cx="7929618" cy="1274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е8пн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53429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СТРАТЕГИЯ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785786" y="1214422"/>
          <a:ext cx="7246997" cy="5490823"/>
        </p:xfrm>
        <a:graphic>
          <a:graphicData uri="http://schemas.openxmlformats.org/presentationml/2006/ole">
            <p:oleObj spid="_x0000_s4097" name="Слайд" r:id="rId3" imgW="4570551" imgH="3427315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	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pic>
        <p:nvPicPr>
          <p:cNvPr id="2050" name="Picture 2" descr="C:\Users\Admin\Desktop\12йц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67237" y="3949700"/>
            <a:ext cx="9525" cy="9525"/>
          </a:xfrm>
          <a:prstGeom prst="rect">
            <a:avLst/>
          </a:prstGeom>
          <a:noFill/>
        </p:spPr>
      </p:pic>
      <p:pic>
        <p:nvPicPr>
          <p:cNvPr id="2051" name="Picture 3" descr="C:\Users\Admin\Desktop\12й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2052" name="Picture 4" descr="C:\Users\Admin\Desktop\12й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7" name="Рисунок 6" descr="https://i.ytimg.com/vi/f9kj1msQnoA/hq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6824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Схема изготовления кошелька (оригами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 descr="C:\Users\Admin\Desktop\790гщшол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3118" y="1600200"/>
            <a:ext cx="615776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2йц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67237" y="3949700"/>
            <a:ext cx="9525" cy="9525"/>
          </a:xfrm>
          <a:prstGeom prst="rect">
            <a:avLst/>
          </a:prstGeom>
          <a:noFill/>
        </p:spPr>
      </p:pic>
      <p:pic>
        <p:nvPicPr>
          <p:cNvPr id="1027" name="Picture 3" descr="C:\Users\Admin\Desktop\12й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C:\Users\Admin\Desktop\12й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C:\Users\Admin\Desktop\ч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91" y="267836"/>
            <a:ext cx="8405913" cy="6304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186238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algn="just"/>
            <a:endParaRPr lang="ru-RU" sz="3400" dirty="0"/>
          </a:p>
        </p:txBody>
      </p:sp>
      <p:pic>
        <p:nvPicPr>
          <p:cNvPr id="26625" name="Picture 1" descr="C:\Users\Admin\Desktop\йыфя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фцывяч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92975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Admin\Desktop\глпнор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64373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Admin\Desktop\76н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00" cy="610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Admin\Desktop\ываячсм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7521215</TotalTime>
  <Words>38</Words>
  <Application>Microsoft Office PowerPoint</Application>
  <PresentationFormat>Экран (4:3)</PresentationFormat>
  <Paragraphs>15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Апекс</vt:lpstr>
      <vt:lpstr>Слайд</vt:lpstr>
      <vt:lpstr>Слайд 1</vt:lpstr>
      <vt:lpstr>    КВИЗ-ИГРА «ДЕНЬГИ ЛЮБЯТ СЧЕТ»         </vt:lpstr>
      <vt:lpstr>  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ЛОВИ ВЫГОДУ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ОСТРОВ СТРАТЕГИЯ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ИТОГОВОЕ ЗАНЯТИЕ  ПО ОБУЧЕНИЮ ДЕТЕЙ ФИНАНСОВОЙ ГРАМОТНОСТИ «Люди и денежные знаки»</dc:title>
  <dc:creator>user</dc:creator>
  <cp:lastModifiedBy>Admin</cp:lastModifiedBy>
  <cp:revision>83</cp:revision>
  <dcterms:created xsi:type="dcterms:W3CDTF">2018-08-17T20:05:00Z</dcterms:created>
  <dcterms:modified xsi:type="dcterms:W3CDTF">2023-04-20T07:31:41Z</dcterms:modified>
</cp:coreProperties>
</file>