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3515905640114081E-3"/>
          <c:y val="7.9494253724894812E-2"/>
          <c:w val="0.93287117403621822"/>
          <c:h val="0.701675012300225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25"/>
          <c:dPt>
            <c:idx val="0"/>
            <c:explosion val="1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87F-4F5C-9CCE-1D12BC38B456}"/>
              </c:ext>
            </c:extLst>
          </c:dPt>
          <c:dPt>
            <c:idx val="1"/>
            <c:explosion val="8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7F-4F5C-9CCE-1D12BC38B456}"/>
              </c:ext>
            </c:extLst>
          </c:dPt>
          <c:dPt>
            <c:idx val="2"/>
            <c:explosion val="6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87F-4F5C-9CCE-1D12BC38B456}"/>
              </c:ext>
            </c:extLst>
          </c:dPt>
          <c:dLbls>
            <c:dLbl>
              <c:idx val="0"/>
              <c:layout>
                <c:manualLayout>
                  <c:x val="9.5312928193163768E-2"/>
                  <c:y val="-0.248523312224567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162чел. </a:t>
                    </a:r>
                  </a:p>
                  <a:p>
                    <a:r>
                      <a:rPr lang="ru-RU" dirty="0" smtClean="0"/>
                      <a:t>71</a:t>
                    </a:r>
                    <a:r>
                      <a:rPr lang="ru-RU" baseline="0" dirty="0" smtClean="0"/>
                      <a:t> %</a:t>
                    </a:r>
                    <a:endParaRPr lang="ru-RU" dirty="0" smtClean="0"/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87F-4F5C-9CCE-1D12BC38B456}"/>
                </c:ext>
              </c:extLst>
            </c:dLbl>
            <c:dLbl>
              <c:idx val="1"/>
              <c:layout>
                <c:manualLayout>
                  <c:x val="-1.4440247379920739E-2"/>
                  <c:y val="-8.297843449493283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47чел.</a:t>
                    </a:r>
                  </a:p>
                  <a:p>
                    <a:r>
                      <a:rPr lang="ru-RU" dirty="0" smtClean="0"/>
                      <a:t>29%</a:t>
                    </a:r>
                    <a:endParaRPr lang="ru-RU" dirty="0"/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87F-4F5C-9CCE-1D12BC38B456}"/>
                </c:ext>
              </c:extLst>
            </c:dLbl>
            <c:dLbl>
              <c:idx val="2"/>
              <c:layout>
                <c:manualLayout>
                  <c:x val="4.8428137614339173E-2"/>
                  <c:y val="-7.6778506091915791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115 </a:t>
                    </a:r>
                    <a:r>
                      <a:rPr lang="ru-RU" dirty="0" smtClean="0"/>
                      <a:t>чел.</a:t>
                    </a:r>
                  </a:p>
                  <a:p>
                    <a:r>
                      <a:rPr lang="ru-RU" dirty="0" smtClean="0"/>
                      <a:t>71%</a:t>
                    </a:r>
                    <a:endParaRPr lang="ru-RU" dirty="0"/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87F-4F5C-9CCE-1D12BC38B4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Дети с нормативным уровнем развития</c:v>
                </c:pt>
                <c:pt idx="1">
                  <c:v>Дети с ОВЗ раннего возраста</c:v>
                </c:pt>
                <c:pt idx="2">
                  <c:v>Дети с ОВЗ дошкольного возраста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78</c:v>
                </c:pt>
                <c:pt idx="1">
                  <c:v>4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7F-4F5C-9CCE-1D12BC38B456}"/>
            </c:ext>
          </c:extLst>
        </c:ser>
        <c:dLbls>
          <c:showVal val="1"/>
        </c:dLbls>
      </c:pie3DChart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zero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dou93.edu.yar.ru/svedeniya/obrazovatelnie_standarti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04977" y="333377"/>
            <a:ext cx="71224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бюджетное 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детский сад «Радуга» 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Клетня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781427" y="6165850"/>
            <a:ext cx="1348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Клетня2024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1114427" y="2003424"/>
            <a:ext cx="2095500" cy="2560639"/>
            <a:chOff x="1114919" y="2003882"/>
            <a:chExt cx="2095483" cy="2559478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8"/>
            <a:chOff x="251520" y="3789040"/>
            <a:chExt cx="3005974" cy="2179674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6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6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6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pic>
        <p:nvPicPr>
          <p:cNvPr id="23" name="Рисунок 22" descr="C:\Users\Admin\Desktop\.здлжлдтл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9291" y="1164567"/>
            <a:ext cx="2329131" cy="210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–162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47чел.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–29% (ранний возраст)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115 чел.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  71% (дошкольный возраст)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026060" y="3573016"/>
          <a:ext cx="54006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3718" y="3394494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390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https://mdou93.edu.yar.ru/svedeniya/obrazovatelnie_standarti.html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=""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  <a:endParaRPr lang="ru-RU" spc="-5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=""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1440</Words>
  <Application>Microsoft Office PowerPoint</Application>
  <PresentationFormat>Экран (4:3)</PresentationFormat>
  <Paragraphs>162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Легкий дым</vt:lpstr>
      <vt:lpstr>Краткая презентация  образовательной программы дошкольного образовательного учреждения (ОП ДО)</vt:lpstr>
      <vt:lpstr>Слайд 2</vt:lpstr>
      <vt:lpstr>Слайд 3</vt:lpstr>
      <vt:lpstr>Слайд 4</vt:lpstr>
      <vt:lpstr>Слайд 5</vt:lpstr>
      <vt:lpstr>Слайд 6</vt:lpstr>
      <vt:lpstr>Структура ОП ДО</vt:lpstr>
      <vt:lpstr>Слайд 8</vt:lpstr>
      <vt:lpstr>Слайд 9</vt:lpstr>
      <vt:lpstr>Слайд 10</vt:lpstr>
      <vt:lpstr>Слайд 11</vt:lpstr>
      <vt:lpstr>Специфика контингента воспитанников ДОУ </vt:lpstr>
      <vt:lpstr>Слайд 13</vt:lpstr>
      <vt:lpstr>        Формы работы по взаимодействию с родителями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Admin</cp:lastModifiedBy>
  <cp:revision>9</cp:revision>
  <dcterms:created xsi:type="dcterms:W3CDTF">2023-08-02T09:43:03Z</dcterms:created>
  <dcterms:modified xsi:type="dcterms:W3CDTF">2024-11-27T08:47:36Z</dcterms:modified>
</cp:coreProperties>
</file>